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0"/>
  </p:notesMasterIdLst>
  <p:handoutMasterIdLst>
    <p:handoutMasterId r:id="rId11"/>
  </p:handoutMasterIdLst>
  <p:sldIdLst>
    <p:sldId id="404" r:id="rId2"/>
    <p:sldId id="378" r:id="rId3"/>
    <p:sldId id="352" r:id="rId4"/>
    <p:sldId id="403" r:id="rId5"/>
    <p:sldId id="399" r:id="rId6"/>
    <p:sldId id="400" r:id="rId7"/>
    <p:sldId id="402" r:id="rId8"/>
    <p:sldId id="37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pson, Caitlin" initials="GC" lastIdx="1" clrIdx="0">
    <p:extLst>
      <p:ext uri="{19B8F6BF-5375-455C-9EA6-DF929625EA0E}">
        <p15:presenceInfo xmlns:p15="http://schemas.microsoft.com/office/powerpoint/2012/main" userId="S-1-5-21-1418208953-2032097263-618671499-761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108" d="100"/>
          <a:sy n="108" d="100"/>
        </p:scale>
        <p:origin x="17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2D868BF-50C9-4895-A38E-61812E155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19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B6ACB-A598-4DD7-AF96-B1720CF2ACF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B7EA1-CD88-4339-B993-696425F48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3098-6551-47FB-963D-441E4A621A53}" type="slidenum">
              <a:rPr lang="en-US" smtClean="0">
                <a:solidFill>
                  <a:srgbClr val="92278F"/>
                </a:solidFill>
              </a:rPr>
              <a:pPr/>
              <a:t>‹#›</a:t>
            </a:fld>
            <a:endParaRPr lang="en-US">
              <a:solidFill>
                <a:srgbClr val="92278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5644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3E7A-028F-4016-A66A-F9E94C27D1CB}" type="slidenum">
              <a:rPr lang="en-US" smtClean="0">
                <a:solidFill>
                  <a:srgbClr val="92278F"/>
                </a:solidFill>
              </a:rPr>
              <a:pPr/>
              <a:t>‹#›</a:t>
            </a:fld>
            <a:endParaRPr lang="en-US">
              <a:solidFill>
                <a:srgbClr val="9227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0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4094-9FFB-4ECA-BEE3-3B716A36CDC3}" type="slidenum">
              <a:rPr lang="en-US" smtClean="0">
                <a:solidFill>
                  <a:srgbClr val="92278F"/>
                </a:solidFill>
              </a:rPr>
              <a:pPr/>
              <a:t>‹#›</a:t>
            </a:fld>
            <a:endParaRPr lang="en-US">
              <a:solidFill>
                <a:srgbClr val="92278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5253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368D-9B4A-4413-B137-6CB4BF6F4D9C}" type="slidenum">
              <a:rPr lang="en-US" smtClean="0">
                <a:solidFill>
                  <a:srgbClr val="92278F"/>
                </a:solidFill>
              </a:rPr>
              <a:pPr/>
              <a:t>‹#›</a:t>
            </a:fld>
            <a:endParaRPr lang="en-US">
              <a:solidFill>
                <a:srgbClr val="9227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4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EC57-77F3-478B-A516-31E8048DA7D9}" type="slidenum">
              <a:rPr lang="en-US" smtClean="0">
                <a:solidFill>
                  <a:srgbClr val="92278F"/>
                </a:solidFill>
              </a:rPr>
              <a:pPr/>
              <a:t>‹#›</a:t>
            </a:fld>
            <a:endParaRPr lang="en-US">
              <a:solidFill>
                <a:srgbClr val="92278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72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72F2-9D7E-49A1-B813-CBA8D04DA14D}" type="slidenum">
              <a:rPr lang="en-US" smtClean="0">
                <a:solidFill>
                  <a:srgbClr val="92278F"/>
                </a:solidFill>
              </a:rPr>
              <a:pPr/>
              <a:t>‹#›</a:t>
            </a:fld>
            <a:endParaRPr lang="en-US">
              <a:solidFill>
                <a:srgbClr val="9227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1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5D011-9689-479E-A514-1CA8B9C10585}" type="slidenum">
              <a:rPr lang="en-US" smtClean="0">
                <a:solidFill>
                  <a:srgbClr val="92278F"/>
                </a:solidFill>
              </a:rPr>
              <a:pPr/>
              <a:t>‹#›</a:t>
            </a:fld>
            <a:endParaRPr lang="en-US">
              <a:solidFill>
                <a:srgbClr val="9227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0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C265-1345-4EA3-AE4F-4DE7EA20B80C}" type="slidenum">
              <a:rPr lang="en-US" smtClean="0">
                <a:solidFill>
                  <a:srgbClr val="92278F"/>
                </a:solidFill>
              </a:rPr>
              <a:pPr/>
              <a:t>‹#›</a:t>
            </a:fld>
            <a:endParaRPr lang="en-US">
              <a:solidFill>
                <a:srgbClr val="9227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6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5091-F914-4A13-A3F8-104A9A5A726B}" type="slidenum">
              <a:rPr lang="en-US" smtClean="0">
                <a:solidFill>
                  <a:srgbClr val="92278F"/>
                </a:solidFill>
              </a:rPr>
              <a:pPr/>
              <a:t>‹#›</a:t>
            </a:fld>
            <a:endParaRPr lang="en-US">
              <a:solidFill>
                <a:srgbClr val="9227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737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5DEB-BCC5-4866-8122-45E106DFFB31}" type="slidenum">
              <a:rPr lang="en-US" smtClean="0">
                <a:solidFill>
                  <a:srgbClr val="92278F"/>
                </a:solidFill>
              </a:rPr>
              <a:pPr/>
              <a:t>‹#›</a:t>
            </a:fld>
            <a:endParaRPr lang="en-US">
              <a:solidFill>
                <a:srgbClr val="9227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722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8012-78D0-4472-AC5D-39AE548A3466}" type="slidenum">
              <a:rPr lang="en-US" smtClean="0">
                <a:solidFill>
                  <a:srgbClr val="92278F"/>
                </a:solidFill>
              </a:rPr>
              <a:pPr/>
              <a:t>‹#›</a:t>
            </a:fld>
            <a:endParaRPr lang="en-US">
              <a:solidFill>
                <a:srgbClr val="92278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16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22B40BA1-AE98-479D-9289-13E64250F717}" type="slidenum">
              <a:rPr lang="en-US" smtClean="0">
                <a:solidFill>
                  <a:srgbClr val="92278F"/>
                </a:solidFill>
                <a:latin typeface="Times New Roman" pitchFamily="18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92278F"/>
              </a:solidFill>
              <a:latin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94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Monday September 23</a:t>
            </a:r>
            <a:br>
              <a:rPr lang="en-US" dirty="0"/>
            </a:br>
            <a:r>
              <a:rPr lang="en-US" dirty="0"/>
              <a:t>Bell Work formal discussion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06" y="1828800"/>
            <a:ext cx="5410200" cy="2299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6" y="3962449"/>
            <a:ext cx="9144000" cy="281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0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94" y="1600200"/>
            <a:ext cx="7290055" cy="402336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Lesson </a:t>
            </a:r>
            <a:r>
              <a:rPr lang="en-US" sz="2800" dirty="0" err="1"/>
              <a:t>Obj</a:t>
            </a:r>
            <a:r>
              <a:rPr lang="en-US" sz="2800" dirty="0"/>
              <a:t>: WWBAT</a:t>
            </a:r>
          </a:p>
          <a:p>
            <a:pPr lvl="1"/>
            <a:r>
              <a:rPr lang="en-US" sz="2400" dirty="0"/>
              <a:t>Describe what matter is made of and differentiate between types of mixtures.</a:t>
            </a:r>
          </a:p>
          <a:p>
            <a:r>
              <a:rPr lang="en-US" sz="2800" dirty="0"/>
              <a:t>Daily </a:t>
            </a:r>
            <a:r>
              <a:rPr lang="en-US" sz="2800" dirty="0" err="1"/>
              <a:t>Obj</a:t>
            </a:r>
            <a:r>
              <a:rPr lang="en-US" sz="2800" dirty="0"/>
              <a:t>: </a:t>
            </a:r>
          </a:p>
          <a:p>
            <a:pPr lvl="1"/>
            <a:r>
              <a:rPr lang="en-US" sz="2400" dirty="0"/>
              <a:t>Today I will analyze new material in the textbook then conduct an hands-on, inquiry based activity over the new information.</a:t>
            </a:r>
          </a:p>
          <a:p>
            <a:r>
              <a:rPr lang="en-US" sz="2800" dirty="0"/>
              <a:t>I will know I have achieved this when:</a:t>
            </a:r>
          </a:p>
          <a:p>
            <a:pPr lvl="1"/>
            <a:r>
              <a:rPr lang="en-US" sz="2400" dirty="0"/>
              <a:t>I can differentiate between two types of mixtures.</a:t>
            </a:r>
          </a:p>
          <a:p>
            <a:pPr marL="128016" lvl="1" indent="0">
              <a:buNone/>
            </a:pPr>
            <a:r>
              <a:rPr lang="en-US" sz="2400" dirty="0"/>
              <a:t>Essential Question</a:t>
            </a:r>
          </a:p>
          <a:p>
            <a:pPr lvl="1"/>
            <a:r>
              <a:rPr lang="en-US" sz="2400" dirty="0"/>
              <a:t>What are two types </a:t>
            </a:r>
            <a:r>
              <a:rPr lang="en-US" sz="2400"/>
              <a:t>of mixtures?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1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21" y="1981200"/>
            <a:ext cx="3730579" cy="3880773"/>
          </a:xfrm>
        </p:spPr>
        <p:txBody>
          <a:bodyPr>
            <a:noAutofit/>
          </a:bodyPr>
          <a:lstStyle/>
          <a:p>
            <a:r>
              <a:rPr lang="en-US" sz="3200" dirty="0" err="1"/>
              <a:t>Bellwork</a:t>
            </a:r>
            <a:endParaRPr lang="en-US" sz="3200" dirty="0"/>
          </a:p>
          <a:p>
            <a:r>
              <a:rPr lang="en-US" sz="3200" dirty="0"/>
              <a:t>16-17</a:t>
            </a:r>
          </a:p>
          <a:p>
            <a:r>
              <a:rPr lang="en-US" sz="3200" dirty="0"/>
              <a:t>QL: Separating Mixtures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3675226" cy="539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449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Work formal discussion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662330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08" y="1546947"/>
            <a:ext cx="5407621" cy="2298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4" y="3845338"/>
            <a:ext cx="9144000" cy="281635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00200" y="1546947"/>
            <a:ext cx="609600" cy="4084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4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03053"/>
            <a:ext cx="6477000" cy="675494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05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40484"/>
            <a:ext cx="6350629" cy="67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20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98426"/>
            <a:ext cx="54102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62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32" y="1885287"/>
            <a:ext cx="7290055" cy="4023360"/>
          </a:xfrm>
        </p:spPr>
        <p:txBody>
          <a:bodyPr>
            <a:normAutofit/>
          </a:bodyPr>
          <a:lstStyle/>
          <a:p>
            <a:r>
              <a:rPr lang="en-US" sz="3600" dirty="0"/>
              <a:t>Define Homologous Mixture</a:t>
            </a:r>
          </a:p>
          <a:p>
            <a:r>
              <a:rPr lang="en-US" sz="3600" dirty="0"/>
              <a:t>Define Heterogeneous Mixture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40147"/>
            <a:ext cx="31527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52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E786629-42E9-4B62-9685-BF45AC27C2D8}" vid="{A5DD4627-3607-4309-BDA8-283003010F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12066</TotalTime>
  <Words>91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Times New Roman</vt:lpstr>
      <vt:lpstr>Tw Cen MT</vt:lpstr>
      <vt:lpstr>Tw Cen MT Condensed</vt:lpstr>
      <vt:lpstr>Wingdings 3</vt:lpstr>
      <vt:lpstr>Theme1</vt:lpstr>
      <vt:lpstr>Monday September 23 Bell Work formal discussion </vt:lpstr>
      <vt:lpstr>Objectives</vt:lpstr>
      <vt:lpstr>Today</vt:lpstr>
      <vt:lpstr>Bell Work formal discussion </vt:lpstr>
      <vt:lpstr>PowerPoint Presentation</vt:lpstr>
      <vt:lpstr>PowerPoint Presentation</vt:lpstr>
      <vt:lpstr>PowerPoint Presentation</vt:lpstr>
      <vt:lpstr>Closure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8th Grade Science</dc:title>
  <dc:creator>PRIVATE</dc:creator>
  <cp:lastModifiedBy>Caitlin Gipson</cp:lastModifiedBy>
  <cp:revision>205</cp:revision>
  <dcterms:created xsi:type="dcterms:W3CDTF">2004-07-27T03:05:14Z</dcterms:created>
  <dcterms:modified xsi:type="dcterms:W3CDTF">2019-09-23T22:10:10Z</dcterms:modified>
</cp:coreProperties>
</file>